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956ED3-0147-4C76-B037-76BB8BBFEA2F}" v="3" dt="2018-09-03T14:12:05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pt-BR"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pt-BR" sz="1200"/>
            </a:lvl1pPr>
          </a:lstStyle>
          <a:p>
            <a:fld id="{6A94AD53-5893-4781-8DBB-65522C332F91}" type="datetime1">
              <a:rPr lang="pt-BR" smtClean="0"/>
              <a:t>03/09/2018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pt-BR"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pt-BR" sz="1200"/>
            </a:lvl1pPr>
          </a:lstStyle>
          <a:p>
            <a:fld id="{4BA521EC-3712-4956-9281-7BB8CD12B3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15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pt-BR"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pt-BR" sz="1200"/>
            </a:lvl1pPr>
          </a:lstStyle>
          <a:p>
            <a:fld id="{0FF9C247-24A3-4814-B7E9-F51946CAF4D1}" type="datetime1">
              <a:rPr lang="pt-BR" noProof="0" smtClean="0"/>
              <a:pPr/>
              <a:t>03/09/2018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pt-BR"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pt-BR" sz="1200"/>
            </a:lvl1pPr>
          </a:lstStyle>
          <a:p>
            <a:fld id="{A8194953-824E-4DC7-A41B-415AFFE9706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54281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4953-824E-4DC7-A41B-415AFFE9706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47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4953-824E-4DC7-A41B-415AFFE9706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872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4953-824E-4DC7-A41B-415AFFE9706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4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4953-824E-4DC7-A41B-415AFFE9706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667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4953-824E-4DC7-A41B-415AFFE9706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84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4953-824E-4DC7-A41B-415AFFE9706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02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94953-824E-4DC7-A41B-415AFFE9706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00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o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1025587"/>
            <a:ext cx="12188952" cy="583241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200" y="2191108"/>
            <a:ext cx="3931920" cy="3981091"/>
          </a:xfrm>
        </p:spPr>
        <p:txBody>
          <a:bodyPr anchor="t">
            <a:noAutofit/>
          </a:bodyPr>
          <a:lstStyle>
            <a:lvl1pPr algn="ctr" latinLnBrk="0">
              <a:defRPr lang="pt-BR" sz="7200" b="1" baseline="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7200" y="145035"/>
            <a:ext cx="3931920" cy="1821787"/>
          </a:xfrm>
        </p:spPr>
        <p:txBody>
          <a:bodyPr anchor="b">
            <a:normAutofit/>
          </a:bodyPr>
          <a:lstStyle>
            <a:lvl1pPr marL="0" indent="0" algn="ctr" latinLnBrk="0">
              <a:spcBef>
                <a:spcPts val="0"/>
              </a:spcBef>
              <a:buNone/>
              <a:defRPr lang="pt-BR" sz="4400" cap="all" normalizeH="1" baseline="0">
                <a:solidFill>
                  <a:schemeClr val="accent6"/>
                </a:solidFill>
                <a:latin typeface="+mj-lt"/>
              </a:defRPr>
            </a:lvl1pPr>
            <a:lvl2pPr marL="457200" indent="0" algn="ctr" latinLnBrk="0">
              <a:buNone/>
              <a:defRPr lang="pt-BR" sz="2000"/>
            </a:lvl2pPr>
            <a:lvl3pPr marL="914400" indent="0" algn="ctr" latinLnBrk="0">
              <a:buNone/>
              <a:defRPr lang="pt-BR" sz="1800"/>
            </a:lvl3pPr>
            <a:lvl4pPr marL="1371600" indent="0" algn="ctr" latinLnBrk="0">
              <a:buNone/>
              <a:defRPr lang="pt-BR" sz="1600"/>
            </a:lvl4pPr>
            <a:lvl5pPr marL="1828800" indent="0" algn="ctr" latinLnBrk="0">
              <a:buNone/>
              <a:defRPr lang="pt-BR" sz="1600"/>
            </a:lvl5pPr>
            <a:lvl6pPr marL="2286000" indent="0" algn="ctr" latinLnBrk="0">
              <a:buNone/>
              <a:defRPr lang="pt-BR" sz="1600"/>
            </a:lvl6pPr>
            <a:lvl7pPr marL="2743200" indent="0" algn="ctr" latinLnBrk="0">
              <a:buNone/>
              <a:defRPr lang="pt-BR" sz="1600"/>
            </a:lvl7pPr>
            <a:lvl8pPr marL="3200400" indent="0" algn="ctr" latinLnBrk="0">
              <a:buNone/>
              <a:defRPr lang="pt-BR" sz="1600"/>
            </a:lvl8pPr>
            <a:lvl9pPr marL="3657600" indent="0" algn="ctr" latinLnBrk="0">
              <a:buNone/>
              <a:defRPr lang="pt-BR"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>
          <a:xfrm>
            <a:off x="4654378" y="603504"/>
            <a:ext cx="6933024" cy="5650992"/>
          </a:xfrm>
          <a:solidFill>
            <a:schemeClr val="bg2"/>
          </a:solidFill>
          <a:ln w="152400">
            <a:solidFill>
              <a:schemeClr val="accent5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6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7109496" y="0"/>
            <a:ext cx="5082503" cy="41402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 flipV="1">
            <a:off x="0" y="54274"/>
            <a:ext cx="8352244" cy="680372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9864" y="1358661"/>
            <a:ext cx="7752272" cy="2743201"/>
          </a:xfrm>
        </p:spPr>
        <p:txBody>
          <a:bodyPr anchor="b">
            <a:normAutofit/>
          </a:bodyPr>
          <a:lstStyle>
            <a:lvl1pPr algn="ctr" latinLnBrk="0">
              <a:defRPr lang="pt-BR" sz="66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19864" y="4232887"/>
            <a:ext cx="7752272" cy="1615822"/>
          </a:xfrm>
        </p:spPr>
        <p:txBody>
          <a:bodyPr/>
          <a:lstStyle>
            <a:lvl1pPr marL="0" indent="0" algn="ctr" latinLnBrk="0">
              <a:buNone/>
              <a:defRPr lang="pt-BR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0837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9136261" y="0"/>
            <a:ext cx="3055738" cy="248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5394960" cy="4572000"/>
          </a:xfrm>
        </p:spPr>
        <p:txBody>
          <a:bodyPr>
            <a:normAutofit/>
          </a:bodyPr>
          <a:lstStyle>
            <a:lvl1pPr latinLnBrk="0">
              <a:defRPr lang="pt-BR" sz="2400"/>
            </a:lvl1pPr>
            <a:lvl2pPr latinLnBrk="0">
              <a:defRPr lang="pt-BR" sz="2000"/>
            </a:lvl2pPr>
            <a:lvl3pPr latinLnBrk="0">
              <a:defRPr lang="pt-BR" sz="1800"/>
            </a:lvl3pPr>
            <a:lvl4pPr latinLnBrk="0">
              <a:defRPr lang="pt-BR" sz="1600"/>
            </a:lvl4pPr>
            <a:lvl5pPr latinLnBrk="0">
              <a:defRPr lang="pt-BR" sz="1600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39840" y="1828800"/>
            <a:ext cx="5394960" cy="4572000"/>
          </a:xfrm>
        </p:spPr>
        <p:txBody>
          <a:bodyPr>
            <a:normAutofit/>
          </a:bodyPr>
          <a:lstStyle>
            <a:lvl1pPr latinLnBrk="0">
              <a:defRPr lang="pt-BR" sz="2400"/>
            </a:lvl1pPr>
            <a:lvl2pPr latinLnBrk="0">
              <a:defRPr lang="pt-BR" sz="2000"/>
            </a:lvl2pPr>
            <a:lvl3pPr latinLnBrk="0">
              <a:defRPr lang="pt-BR" sz="1800"/>
            </a:lvl3pPr>
            <a:lvl4pPr latinLnBrk="0">
              <a:defRPr lang="pt-BR" sz="1600"/>
            </a:lvl4pPr>
            <a:lvl5pPr latinLnBrk="0">
              <a:defRPr lang="pt-BR" sz="1600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576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9136261" y="0"/>
            <a:ext cx="3055738" cy="248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5394960" cy="776378"/>
          </a:xfrm>
        </p:spPr>
        <p:txBody>
          <a:bodyPr anchor="b">
            <a:normAutofit/>
          </a:bodyPr>
          <a:lstStyle>
            <a:lvl1pPr marL="0" indent="0" latinLnBrk="0">
              <a:buNone/>
              <a:defRPr lang="pt-BR" sz="2400" b="0" cap="none" normalizeH="0" baseline="0">
                <a:solidFill>
                  <a:schemeClr val="accent5"/>
                </a:solidFill>
                <a:latin typeface="+mn-lt"/>
              </a:defRPr>
            </a:lvl1pPr>
            <a:lvl2pPr marL="457200" indent="0" latinLnBrk="0">
              <a:buNone/>
              <a:defRPr lang="pt-BR" sz="2000" b="1"/>
            </a:lvl2pPr>
            <a:lvl3pPr marL="914400" indent="0" latinLnBrk="0">
              <a:buNone/>
              <a:defRPr lang="pt-BR" sz="1800" b="1"/>
            </a:lvl3pPr>
            <a:lvl4pPr marL="1371600" indent="0" latinLnBrk="0">
              <a:buNone/>
              <a:defRPr lang="pt-BR" sz="1600" b="1"/>
            </a:lvl4pPr>
            <a:lvl5pPr marL="1828800" indent="0" latinLnBrk="0">
              <a:buNone/>
              <a:defRPr lang="pt-BR" sz="1600" b="1"/>
            </a:lvl5pPr>
            <a:lvl6pPr marL="2286000" indent="0" latinLnBrk="0">
              <a:buNone/>
              <a:defRPr lang="pt-BR" sz="1600" b="1"/>
            </a:lvl6pPr>
            <a:lvl7pPr marL="2743200" indent="0" latinLnBrk="0">
              <a:buNone/>
              <a:defRPr lang="pt-BR" sz="1600" b="1"/>
            </a:lvl7pPr>
            <a:lvl8pPr marL="3200400" indent="0" latinLnBrk="0">
              <a:buNone/>
              <a:defRPr lang="pt-BR" sz="1600" b="1"/>
            </a:lvl8pPr>
            <a:lvl9pPr marL="3657600" indent="0" latinLnBrk="0">
              <a:buNone/>
              <a:defRPr lang="pt-BR"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743199"/>
            <a:ext cx="5394960" cy="3657601"/>
          </a:xfrm>
        </p:spPr>
        <p:txBody>
          <a:bodyPr>
            <a:normAutofit/>
          </a:bodyPr>
          <a:lstStyle>
            <a:lvl1pPr latinLnBrk="0">
              <a:defRPr lang="pt-BR" sz="2400"/>
            </a:lvl1pPr>
            <a:lvl2pPr latinLnBrk="0">
              <a:defRPr lang="pt-BR" sz="2000"/>
            </a:lvl2pPr>
            <a:lvl3pPr latinLnBrk="0">
              <a:defRPr lang="pt-BR" sz="1800"/>
            </a:lvl3pPr>
            <a:lvl4pPr latinLnBrk="0">
              <a:defRPr lang="pt-BR" sz="1600"/>
            </a:lvl4pPr>
            <a:lvl5pPr latinLnBrk="0">
              <a:defRPr lang="pt-BR" sz="1600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39840" y="1828799"/>
            <a:ext cx="5394960" cy="776378"/>
          </a:xfrm>
        </p:spPr>
        <p:txBody>
          <a:bodyPr anchor="b">
            <a:normAutofit/>
          </a:bodyPr>
          <a:lstStyle>
            <a:lvl1pPr marL="0" indent="0" latinLnBrk="0">
              <a:buNone/>
              <a:defRPr lang="pt-BR" sz="2400" b="0" cap="none" normalizeH="0" baseline="0">
                <a:solidFill>
                  <a:schemeClr val="accent5"/>
                </a:solidFill>
                <a:latin typeface="+mn-lt"/>
              </a:defRPr>
            </a:lvl1pPr>
            <a:lvl2pPr marL="457200" indent="0" latinLnBrk="0">
              <a:buNone/>
              <a:defRPr lang="pt-BR" sz="2000" b="1"/>
            </a:lvl2pPr>
            <a:lvl3pPr marL="914400" indent="0" latinLnBrk="0">
              <a:buNone/>
              <a:defRPr lang="pt-BR" sz="1800" b="1"/>
            </a:lvl3pPr>
            <a:lvl4pPr marL="1371600" indent="0" latinLnBrk="0">
              <a:buNone/>
              <a:defRPr lang="pt-BR" sz="1600" b="1"/>
            </a:lvl4pPr>
            <a:lvl5pPr marL="1828800" indent="0" latinLnBrk="0">
              <a:buNone/>
              <a:defRPr lang="pt-BR" sz="1600" b="1"/>
            </a:lvl5pPr>
            <a:lvl6pPr marL="2286000" indent="0" latinLnBrk="0">
              <a:buNone/>
              <a:defRPr lang="pt-BR" sz="1600" b="1"/>
            </a:lvl6pPr>
            <a:lvl7pPr marL="2743200" indent="0" latinLnBrk="0">
              <a:buNone/>
              <a:defRPr lang="pt-BR" sz="1600" b="1"/>
            </a:lvl7pPr>
            <a:lvl8pPr marL="3200400" indent="0" latinLnBrk="0">
              <a:buNone/>
              <a:defRPr lang="pt-BR" sz="1600" b="1"/>
            </a:lvl8pPr>
            <a:lvl9pPr marL="3657600" indent="0" latinLnBrk="0">
              <a:buNone/>
              <a:defRPr lang="pt-BR"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39840" y="2743199"/>
            <a:ext cx="5394960" cy="3657601"/>
          </a:xfrm>
        </p:spPr>
        <p:txBody>
          <a:bodyPr>
            <a:normAutofit/>
          </a:bodyPr>
          <a:lstStyle>
            <a:lvl1pPr latinLnBrk="0">
              <a:defRPr lang="pt-BR" sz="2400"/>
            </a:lvl1pPr>
            <a:lvl2pPr latinLnBrk="0">
              <a:defRPr lang="pt-BR" sz="2000"/>
            </a:lvl2pPr>
            <a:lvl3pPr latinLnBrk="0">
              <a:defRPr lang="pt-BR" sz="1800"/>
            </a:lvl3pPr>
            <a:lvl4pPr latinLnBrk="0">
              <a:defRPr lang="pt-BR" sz="1600"/>
            </a:lvl4pPr>
            <a:lvl5pPr latinLnBrk="0">
              <a:defRPr lang="pt-BR" sz="1600"/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6501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9136261" y="0"/>
            <a:ext cx="3055738" cy="248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0935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9136261" y="0"/>
            <a:ext cx="3055738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3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>
            <a:off x="0" y="0"/>
            <a:ext cx="3055738" cy="248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222221"/>
            <a:ext cx="4267200" cy="2011680"/>
          </a:xfrm>
        </p:spPr>
        <p:txBody>
          <a:bodyPr anchor="b">
            <a:normAutofit/>
          </a:bodyPr>
          <a:lstStyle>
            <a:lvl1pPr latinLnBrk="0">
              <a:defRPr lang="pt-BR" sz="44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73362" y="685800"/>
            <a:ext cx="6561438" cy="5486400"/>
          </a:xfrm>
        </p:spPr>
        <p:txBody>
          <a:bodyPr>
            <a:normAutofit/>
          </a:bodyPr>
          <a:lstStyle>
            <a:lvl1pPr latinLnBrk="0">
              <a:defRPr lang="pt-BR" sz="2800"/>
            </a:lvl1pPr>
            <a:lvl2pPr latinLnBrk="0">
              <a:defRPr lang="pt-BR" sz="2400"/>
            </a:lvl2pPr>
            <a:lvl3pPr latinLnBrk="0">
              <a:defRPr lang="pt-BR" sz="2000"/>
            </a:lvl3pPr>
            <a:lvl4pPr latinLnBrk="0">
              <a:defRPr lang="pt-BR" sz="1800"/>
            </a:lvl4pPr>
            <a:lvl5pPr latinLnBrk="0">
              <a:defRPr lang="pt-BR" sz="1800"/>
            </a:lvl5pPr>
            <a:lvl6pPr latinLnBrk="0">
              <a:defRPr lang="pt-BR" sz="2000"/>
            </a:lvl6pPr>
            <a:lvl7pPr latinLnBrk="0">
              <a:defRPr lang="pt-BR" sz="2000"/>
            </a:lvl7pPr>
            <a:lvl8pPr latinLnBrk="0">
              <a:defRPr lang="pt-BR" sz="2000"/>
            </a:lvl8pPr>
            <a:lvl9pPr latinLnBrk="0">
              <a:defRPr lang="pt-BR"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4267200" cy="2439988"/>
          </a:xfrm>
        </p:spPr>
        <p:txBody>
          <a:bodyPr>
            <a:normAutofit/>
          </a:bodyPr>
          <a:lstStyle>
            <a:lvl1pPr marL="0" indent="0" latinLnBrk="0">
              <a:buNone/>
              <a:defRPr lang="pt-BR" sz="2400"/>
            </a:lvl1pPr>
            <a:lvl2pPr marL="457200" indent="0" latinLnBrk="0">
              <a:buNone/>
              <a:defRPr lang="pt-BR" sz="1400"/>
            </a:lvl2pPr>
            <a:lvl3pPr marL="914400" indent="0" latinLnBrk="0">
              <a:buNone/>
              <a:defRPr lang="pt-BR" sz="1200"/>
            </a:lvl3pPr>
            <a:lvl4pPr marL="1371600" indent="0" latinLnBrk="0">
              <a:buNone/>
              <a:defRPr lang="pt-BR" sz="1000"/>
            </a:lvl4pPr>
            <a:lvl5pPr marL="1828800" indent="0" latinLnBrk="0">
              <a:buNone/>
              <a:defRPr lang="pt-BR" sz="1000"/>
            </a:lvl5pPr>
            <a:lvl6pPr marL="2286000" indent="0" latinLnBrk="0">
              <a:buNone/>
              <a:defRPr lang="pt-BR" sz="1000"/>
            </a:lvl6pPr>
            <a:lvl7pPr marL="2743200" indent="0" latinLnBrk="0">
              <a:buNone/>
              <a:defRPr lang="pt-BR" sz="1000"/>
            </a:lvl7pPr>
            <a:lvl8pPr marL="3200400" indent="0" latinLnBrk="0">
              <a:buNone/>
              <a:defRPr lang="pt-BR" sz="1000"/>
            </a:lvl8pPr>
            <a:lvl9pPr marL="3657600" indent="0" latinLnBrk="0">
              <a:buNone/>
              <a:defRPr lang="pt-BR" sz="10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2104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V="1">
            <a:off x="3839756" y="54274"/>
            <a:ext cx="8352244" cy="68037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>
            <a:off x="0" y="0"/>
            <a:ext cx="3055738" cy="248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199" y="1222221"/>
            <a:ext cx="4267200" cy="2011680"/>
          </a:xfrm>
        </p:spPr>
        <p:txBody>
          <a:bodyPr anchor="b">
            <a:normAutofit/>
          </a:bodyPr>
          <a:lstStyle>
            <a:lvl1pPr latinLnBrk="0">
              <a:defRPr lang="pt-BR" sz="44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73362" y="603504"/>
            <a:ext cx="6414039" cy="5650992"/>
          </a:xfrm>
          <a:solidFill>
            <a:schemeClr val="bg2"/>
          </a:solidFill>
          <a:ln w="152400">
            <a:solidFill>
              <a:schemeClr val="accent5"/>
            </a:solidFill>
            <a:miter lim="800000"/>
          </a:ln>
        </p:spPr>
        <p:txBody>
          <a:bodyPr tIns="365760">
            <a:normAutofit/>
          </a:bodyPr>
          <a:lstStyle>
            <a:lvl1pPr marL="0" indent="0" algn="ctr" latinLnBrk="0">
              <a:buNone/>
              <a:defRPr lang="pt-BR" sz="2800"/>
            </a:lvl1pPr>
            <a:lvl2pPr marL="457200" indent="0" latinLnBrk="0">
              <a:buNone/>
              <a:defRPr lang="pt-BR" sz="2800"/>
            </a:lvl2pPr>
            <a:lvl3pPr marL="914400" indent="0" latinLnBrk="0">
              <a:buNone/>
              <a:defRPr lang="pt-BR" sz="2400"/>
            </a:lvl3pPr>
            <a:lvl4pPr marL="1371600" indent="0" latinLnBrk="0">
              <a:buNone/>
              <a:defRPr lang="pt-BR" sz="2000"/>
            </a:lvl4pPr>
            <a:lvl5pPr marL="1828800" indent="0" latinLnBrk="0">
              <a:buNone/>
              <a:defRPr lang="pt-BR" sz="2000"/>
            </a:lvl5pPr>
            <a:lvl6pPr marL="2286000" indent="0" latinLnBrk="0">
              <a:buNone/>
              <a:defRPr lang="pt-BR" sz="2000"/>
            </a:lvl6pPr>
            <a:lvl7pPr marL="2743200" indent="0" latinLnBrk="0">
              <a:buNone/>
              <a:defRPr lang="pt-BR" sz="2000"/>
            </a:lvl7pPr>
            <a:lvl8pPr marL="3200400" indent="0" latinLnBrk="0">
              <a:buNone/>
              <a:defRPr lang="pt-BR" sz="2000"/>
            </a:lvl8pPr>
            <a:lvl9pPr marL="3657600" indent="0" latinLnBrk="0">
              <a:buNone/>
              <a:defRPr lang="pt-BR"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4267200" cy="2439988"/>
          </a:xfrm>
        </p:spPr>
        <p:txBody>
          <a:bodyPr>
            <a:normAutofit/>
          </a:bodyPr>
          <a:lstStyle>
            <a:lvl1pPr marL="0" indent="0" latinLnBrk="0">
              <a:buNone/>
              <a:defRPr lang="pt-BR" sz="2400"/>
            </a:lvl1pPr>
            <a:lvl2pPr marL="457200" indent="0" latinLnBrk="0">
              <a:buNone/>
              <a:defRPr lang="pt-BR" sz="1400"/>
            </a:lvl2pPr>
            <a:lvl3pPr marL="914400" indent="0" latinLnBrk="0">
              <a:buNone/>
              <a:defRPr lang="pt-BR" sz="1200"/>
            </a:lvl3pPr>
            <a:lvl4pPr marL="1371600" indent="0" latinLnBrk="0">
              <a:buNone/>
              <a:defRPr lang="pt-BR" sz="1000"/>
            </a:lvl4pPr>
            <a:lvl5pPr marL="1828800" indent="0" latinLnBrk="0">
              <a:buNone/>
              <a:defRPr lang="pt-BR" sz="1000"/>
            </a:lvl5pPr>
            <a:lvl6pPr marL="2286000" indent="0" latinLnBrk="0">
              <a:buNone/>
              <a:defRPr lang="pt-BR" sz="1000"/>
            </a:lvl6pPr>
            <a:lvl7pPr marL="2743200" indent="0" latinLnBrk="0">
              <a:buNone/>
              <a:defRPr lang="pt-BR" sz="1000"/>
            </a:lvl7pPr>
            <a:lvl8pPr marL="3200400" indent="0" latinLnBrk="0">
              <a:buNone/>
              <a:defRPr lang="pt-BR" sz="1000"/>
            </a:lvl8pPr>
            <a:lvl9pPr marL="3657600" indent="0" latinLnBrk="0">
              <a:buNone/>
              <a:defRPr lang="pt-BR" sz="10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69451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9136261" y="0"/>
            <a:ext cx="3055738" cy="248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0642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9136261" y="0"/>
            <a:ext cx="3055738" cy="2489200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723120" y="365124"/>
            <a:ext cx="2011680" cy="603567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199" y="365124"/>
            <a:ext cx="9083615" cy="603567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113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0" y="1025587"/>
            <a:ext cx="12188952" cy="583241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2600" y="2794704"/>
            <a:ext cx="8686800" cy="3377496"/>
          </a:xfrm>
        </p:spPr>
        <p:txBody>
          <a:bodyPr anchor="t">
            <a:noAutofit/>
          </a:bodyPr>
          <a:lstStyle>
            <a:lvl1pPr algn="ctr" latinLnBrk="0">
              <a:defRPr lang="pt-BR" sz="8800" b="1" baseline="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52600" y="752569"/>
            <a:ext cx="8686800" cy="1821787"/>
          </a:xfrm>
        </p:spPr>
        <p:txBody>
          <a:bodyPr anchor="b">
            <a:normAutofit/>
          </a:bodyPr>
          <a:lstStyle>
            <a:lvl1pPr marL="0" indent="0" algn="ctr" latinLnBrk="0">
              <a:buNone/>
              <a:defRPr lang="pt-BR" sz="4400" cap="all" normalizeH="1" baseline="0">
                <a:solidFill>
                  <a:schemeClr val="accent6"/>
                </a:solidFill>
                <a:latin typeface="+mj-lt"/>
              </a:defRPr>
            </a:lvl1pPr>
            <a:lvl2pPr marL="457200" indent="0" algn="ctr" latinLnBrk="0">
              <a:buNone/>
              <a:defRPr lang="pt-BR" sz="2000"/>
            </a:lvl2pPr>
            <a:lvl3pPr marL="914400" indent="0" algn="ctr" latinLnBrk="0">
              <a:buNone/>
              <a:defRPr lang="pt-BR" sz="1800"/>
            </a:lvl3pPr>
            <a:lvl4pPr marL="1371600" indent="0" algn="ctr" latinLnBrk="0">
              <a:buNone/>
              <a:defRPr lang="pt-BR" sz="1600"/>
            </a:lvl4pPr>
            <a:lvl5pPr marL="1828800" indent="0" algn="ctr" latinLnBrk="0">
              <a:buNone/>
              <a:defRPr lang="pt-BR" sz="1600"/>
            </a:lvl5pPr>
            <a:lvl6pPr marL="2286000" indent="0" algn="ctr" latinLnBrk="0">
              <a:buNone/>
              <a:defRPr lang="pt-BR" sz="1600"/>
            </a:lvl6pPr>
            <a:lvl7pPr marL="2743200" indent="0" algn="ctr" latinLnBrk="0">
              <a:buNone/>
              <a:defRPr lang="pt-BR" sz="1600"/>
            </a:lvl7pPr>
            <a:lvl8pPr marL="3200400" indent="0" algn="ctr" latinLnBrk="0">
              <a:buNone/>
              <a:defRPr lang="pt-BR" sz="1600"/>
            </a:lvl8pPr>
            <a:lvl9pPr marL="3657600" indent="0" algn="ctr" latinLnBrk="0">
              <a:buNone/>
              <a:defRPr lang="pt-BR"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3477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839756" y="0"/>
            <a:ext cx="8352244" cy="6803726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 bwMode="ltGray">
          <a:xfrm>
            <a:off x="590550" y="5956704"/>
            <a:ext cx="3778250" cy="438234"/>
            <a:chOff x="617910" y="6052079"/>
            <a:chExt cx="3890294" cy="438234"/>
          </a:xfrm>
        </p:grpSpPr>
        <p:sp>
          <p:nvSpPr>
            <p:cNvPr id="15" name="Forma Livre 14"/>
            <p:cNvSpPr/>
            <p:nvPr/>
          </p:nvSpPr>
          <p:spPr bwMode="ltGray">
            <a:xfrm>
              <a:off x="617910" y="6052079"/>
              <a:ext cx="3890294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orma Livre 15"/>
            <p:cNvSpPr/>
            <p:nvPr/>
          </p:nvSpPr>
          <p:spPr bwMode="ltGray">
            <a:xfrm>
              <a:off x="617910" y="6271196"/>
              <a:ext cx="3890294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Forma Livre 16"/>
            <p:cNvSpPr/>
            <p:nvPr/>
          </p:nvSpPr>
          <p:spPr bwMode="ltGray">
            <a:xfrm>
              <a:off x="617910" y="6490313"/>
              <a:ext cx="3890294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6" name="Espaço Reservado para Imagem 4"/>
          <p:cNvSpPr>
            <a:spLocks noGrp="1"/>
          </p:cNvSpPr>
          <p:nvPr>
            <p:ph type="pic" sz="quarter" idx="10"/>
          </p:nvPr>
        </p:nvSpPr>
        <p:spPr>
          <a:xfrm>
            <a:off x="5067300" y="1765300"/>
            <a:ext cx="6515100" cy="3657600"/>
          </a:xfrm>
          <a:solidFill>
            <a:schemeClr val="bg2"/>
          </a:solidFill>
          <a:ln w="152400">
            <a:solidFill>
              <a:schemeClr val="accent5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  <p:sp>
        <p:nvSpPr>
          <p:cNvPr id="7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626077" y="1765300"/>
            <a:ext cx="3723501" cy="3657600"/>
          </a:xfrm>
          <a:solidFill>
            <a:schemeClr val="bg2"/>
          </a:solidFill>
          <a:ln w="152400">
            <a:solidFill>
              <a:schemeClr val="accent5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90550" y="5736342"/>
            <a:ext cx="3778250" cy="742156"/>
          </a:xfrm>
        </p:spPr>
        <p:txBody>
          <a:bodyPr>
            <a:noAutofit/>
          </a:bodyPr>
          <a:lstStyle>
            <a:lvl1pPr marL="0" indent="0" latinLnBrk="0">
              <a:lnSpc>
                <a:spcPct val="120000"/>
              </a:lnSpc>
              <a:spcBef>
                <a:spcPts val="0"/>
              </a:spcBef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r>
              <a:rPr lang="pt-BR"/>
              <a:t>Adicione uma legenda aqui ou exclua este texto para adicionar uma legenda manuscrita após imprimir seu álbum. </a:t>
            </a:r>
          </a:p>
        </p:txBody>
      </p:sp>
      <p:grpSp>
        <p:nvGrpSpPr>
          <p:cNvPr id="19" name="Grupo 18"/>
          <p:cNvGrpSpPr/>
          <p:nvPr/>
        </p:nvGrpSpPr>
        <p:grpSpPr bwMode="ltGray">
          <a:xfrm>
            <a:off x="5067300" y="5956704"/>
            <a:ext cx="6515100" cy="438234"/>
            <a:chOff x="617910" y="6052079"/>
            <a:chExt cx="3890294" cy="438234"/>
          </a:xfrm>
        </p:grpSpPr>
        <p:sp>
          <p:nvSpPr>
            <p:cNvPr id="20" name="Forma Livre 19"/>
            <p:cNvSpPr/>
            <p:nvPr/>
          </p:nvSpPr>
          <p:spPr bwMode="ltGray">
            <a:xfrm>
              <a:off x="617910" y="6052079"/>
              <a:ext cx="3890294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Forma Livre 20"/>
            <p:cNvSpPr/>
            <p:nvPr/>
          </p:nvSpPr>
          <p:spPr bwMode="ltGray">
            <a:xfrm>
              <a:off x="617910" y="6271196"/>
              <a:ext cx="3890294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Forma Livre 21"/>
            <p:cNvSpPr/>
            <p:nvPr/>
          </p:nvSpPr>
          <p:spPr bwMode="ltGray">
            <a:xfrm>
              <a:off x="617910" y="6490313"/>
              <a:ext cx="3890294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Espaço Reservado para Texto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67301" y="5736342"/>
            <a:ext cx="6515100" cy="742156"/>
          </a:xfrm>
        </p:spPr>
        <p:txBody>
          <a:bodyPr>
            <a:noAutofit/>
          </a:bodyPr>
          <a:lstStyle>
            <a:lvl1pPr marL="0" indent="0" latinLnBrk="0">
              <a:lnSpc>
                <a:spcPct val="120000"/>
              </a:lnSpc>
              <a:spcBef>
                <a:spcPts val="0"/>
              </a:spcBef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r>
              <a:rPr lang="pt-BR"/>
              <a:t>Adicione uma legenda aqui ou exclua este texto para adicionar uma legenda manuscrita após imprimir seu álbum. </a:t>
            </a:r>
          </a:p>
        </p:txBody>
      </p:sp>
    </p:spTree>
    <p:extLst>
      <p:ext uri="{BB962C8B-B14F-4D97-AF65-F5344CB8AC3E}">
        <p14:creationId xmlns:p14="http://schemas.microsoft.com/office/powerpoint/2010/main" val="265650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ês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7109496" y="0"/>
            <a:ext cx="5082503" cy="41402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 flipV="1">
            <a:off x="0" y="54274"/>
            <a:ext cx="8352244" cy="6803726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 bwMode="ltGray">
          <a:xfrm>
            <a:off x="7327900" y="5740011"/>
            <a:ext cx="4406900" cy="654927"/>
            <a:chOff x="6095999" y="5740011"/>
            <a:chExt cx="5638801" cy="654927"/>
          </a:xfrm>
        </p:grpSpPr>
        <p:sp>
          <p:nvSpPr>
            <p:cNvPr id="26" name="Forma Livre 25"/>
            <p:cNvSpPr/>
            <p:nvPr/>
          </p:nvSpPr>
          <p:spPr bwMode="ltGray">
            <a:xfrm>
              <a:off x="6095999" y="6175821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Forma Livre 26"/>
            <p:cNvSpPr/>
            <p:nvPr/>
          </p:nvSpPr>
          <p:spPr bwMode="ltGray">
            <a:xfrm>
              <a:off x="6095999" y="6394938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Forma Livre 28"/>
            <p:cNvSpPr/>
            <p:nvPr/>
          </p:nvSpPr>
          <p:spPr bwMode="ltGray">
            <a:xfrm>
              <a:off x="6095999" y="5740011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Forma Livre 29"/>
            <p:cNvSpPr/>
            <p:nvPr/>
          </p:nvSpPr>
          <p:spPr bwMode="ltGray">
            <a:xfrm>
              <a:off x="6095999" y="5959128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27900" y="3812875"/>
            <a:ext cx="4406899" cy="1672821"/>
          </a:xfrm>
        </p:spPr>
        <p:txBody>
          <a:bodyPr>
            <a:normAutofit/>
          </a:bodyPr>
          <a:lstStyle>
            <a:lvl1pPr latinLnBrk="0">
              <a:defRPr lang="pt-BR" sz="48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" name="Espaço Reservado para Imagem 4"/>
          <p:cNvSpPr>
            <a:spLocks noGrp="1"/>
          </p:cNvSpPr>
          <p:nvPr>
            <p:ph type="pic" sz="quarter" idx="10"/>
          </p:nvPr>
        </p:nvSpPr>
        <p:spPr>
          <a:xfrm rot="300000">
            <a:off x="8811848" y="833013"/>
            <a:ext cx="2743200" cy="2441448"/>
          </a:xfrm>
          <a:solidFill>
            <a:schemeClr val="bg2"/>
          </a:solidFill>
          <a:ln w="152400">
            <a:solidFill>
              <a:schemeClr val="accent5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  <p:sp>
        <p:nvSpPr>
          <p:cNvPr id="7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617838" y="603504"/>
            <a:ext cx="5798388" cy="5650992"/>
          </a:xfrm>
          <a:solidFill>
            <a:schemeClr val="bg2"/>
          </a:solidFill>
          <a:ln w="152400">
            <a:solidFill>
              <a:schemeClr val="accent5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  <p:sp>
        <p:nvSpPr>
          <p:cNvPr id="28" name="Espaço Reservado para Texto 10"/>
          <p:cNvSpPr>
            <a:spLocks noGrp="1"/>
          </p:cNvSpPr>
          <p:nvPr>
            <p:ph type="body" sz="quarter" idx="13" hasCustomPrompt="1"/>
          </p:nvPr>
        </p:nvSpPr>
        <p:spPr>
          <a:xfrm>
            <a:off x="7327900" y="5526881"/>
            <a:ext cx="4406900" cy="943379"/>
          </a:xfrm>
        </p:spPr>
        <p:txBody>
          <a:bodyPr>
            <a:noAutofit/>
          </a:bodyPr>
          <a:lstStyle>
            <a:lvl1pPr marL="0" indent="0" latinLnBrk="0">
              <a:lnSpc>
                <a:spcPct val="120000"/>
              </a:lnSpc>
              <a:spcBef>
                <a:spcPts val="0"/>
              </a:spcBef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r>
              <a:rPr lang="pt-BR"/>
              <a:t>Adicione uma legenda aqui ou exclua este texto para adicionar uma legenda manuscrita após imprimir seu álbum. </a:t>
            </a:r>
          </a:p>
        </p:txBody>
      </p:sp>
      <p:sp>
        <p:nvSpPr>
          <p:cNvPr id="31" name="Espaço Reservado para Imagem 4"/>
          <p:cNvSpPr>
            <a:spLocks noGrp="1"/>
          </p:cNvSpPr>
          <p:nvPr>
            <p:ph type="pic" sz="quarter" idx="14"/>
          </p:nvPr>
        </p:nvSpPr>
        <p:spPr>
          <a:xfrm rot="21360000">
            <a:off x="7288093" y="1228792"/>
            <a:ext cx="1682496" cy="2194560"/>
          </a:xfrm>
          <a:solidFill>
            <a:schemeClr val="bg2"/>
          </a:solidFill>
          <a:ln w="152400">
            <a:solidFill>
              <a:schemeClr val="accent6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46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Imagen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2520" y="1406814"/>
            <a:ext cx="12188952" cy="5451186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 bwMode="ltGray">
          <a:xfrm>
            <a:off x="6724050" y="1104861"/>
            <a:ext cx="4406900" cy="654927"/>
            <a:chOff x="6095999" y="5740011"/>
            <a:chExt cx="5638801" cy="654927"/>
          </a:xfrm>
        </p:grpSpPr>
        <p:sp>
          <p:nvSpPr>
            <p:cNvPr id="26" name="Forma Livre 25"/>
            <p:cNvSpPr/>
            <p:nvPr/>
          </p:nvSpPr>
          <p:spPr bwMode="ltGray">
            <a:xfrm>
              <a:off x="6095999" y="6175821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Forma Livre 26"/>
            <p:cNvSpPr/>
            <p:nvPr/>
          </p:nvSpPr>
          <p:spPr bwMode="ltGray">
            <a:xfrm>
              <a:off x="6095999" y="6394938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Forma Livre 28"/>
            <p:cNvSpPr/>
            <p:nvPr/>
          </p:nvSpPr>
          <p:spPr bwMode="ltGray">
            <a:xfrm>
              <a:off x="6095999" y="5740011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Forma Livre 29"/>
            <p:cNvSpPr/>
            <p:nvPr/>
          </p:nvSpPr>
          <p:spPr bwMode="ltGray">
            <a:xfrm>
              <a:off x="6095999" y="5959128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5638800" cy="1257300"/>
          </a:xfrm>
        </p:spPr>
        <p:txBody>
          <a:bodyPr>
            <a:noAutofit/>
          </a:bodyPr>
          <a:lstStyle>
            <a:lvl1pPr latinLnBrk="0">
              <a:defRPr lang="pt-BR" sz="44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7" name="Espaço Reservado para Imagem 4"/>
          <p:cNvSpPr>
            <a:spLocks noGrp="1"/>
          </p:cNvSpPr>
          <p:nvPr>
            <p:ph type="pic" sz="quarter" idx="11"/>
          </p:nvPr>
        </p:nvSpPr>
        <p:spPr>
          <a:xfrm rot="21300000">
            <a:off x="559301" y="2002771"/>
            <a:ext cx="5760720" cy="3977640"/>
          </a:xfrm>
          <a:solidFill>
            <a:schemeClr val="bg2"/>
          </a:solidFill>
          <a:ln w="152400">
            <a:solidFill>
              <a:schemeClr val="accent6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  <p:sp>
        <p:nvSpPr>
          <p:cNvPr id="28" name="Espaço Reservado para Texto 10"/>
          <p:cNvSpPr>
            <a:spLocks noGrp="1"/>
          </p:cNvSpPr>
          <p:nvPr>
            <p:ph type="body" sz="quarter" idx="13" hasCustomPrompt="1"/>
          </p:nvPr>
        </p:nvSpPr>
        <p:spPr>
          <a:xfrm>
            <a:off x="6724050" y="891731"/>
            <a:ext cx="4406900" cy="943379"/>
          </a:xfrm>
        </p:spPr>
        <p:txBody>
          <a:bodyPr>
            <a:noAutofit/>
          </a:bodyPr>
          <a:lstStyle>
            <a:lvl1pPr marL="0" indent="0" latinLnBrk="0">
              <a:lnSpc>
                <a:spcPct val="120000"/>
              </a:lnSpc>
              <a:spcBef>
                <a:spcPts val="0"/>
              </a:spcBef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r>
              <a:rPr lang="pt-BR"/>
              <a:t>Adicione uma legenda aqui ou exclua este texto para adicionar uma legenda manuscrita após imprimir seu álbum. </a:t>
            </a:r>
          </a:p>
        </p:txBody>
      </p:sp>
      <p:sp>
        <p:nvSpPr>
          <p:cNvPr id="12" name="Espaço Reservado para Imagem 4"/>
          <p:cNvSpPr>
            <a:spLocks noGrp="1"/>
          </p:cNvSpPr>
          <p:nvPr>
            <p:ph type="pic" sz="quarter" idx="14"/>
          </p:nvPr>
        </p:nvSpPr>
        <p:spPr>
          <a:xfrm rot="240000">
            <a:off x="5905609" y="2503392"/>
            <a:ext cx="5760720" cy="3749040"/>
          </a:xfrm>
          <a:solidFill>
            <a:schemeClr val="bg2"/>
          </a:solidFill>
          <a:ln w="152400">
            <a:solidFill>
              <a:schemeClr val="accent5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7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ês Imagen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7109496" y="0"/>
            <a:ext cx="5082503" cy="41402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H="1" flipV="1">
            <a:off x="0" y="54274"/>
            <a:ext cx="8352244" cy="6803726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 bwMode="ltGray">
          <a:xfrm>
            <a:off x="1310639" y="898930"/>
            <a:ext cx="3714008" cy="654927"/>
            <a:chOff x="6095999" y="5740011"/>
            <a:chExt cx="5638801" cy="654927"/>
          </a:xfrm>
        </p:grpSpPr>
        <p:sp>
          <p:nvSpPr>
            <p:cNvPr id="26" name="Forma Livre 25"/>
            <p:cNvSpPr/>
            <p:nvPr/>
          </p:nvSpPr>
          <p:spPr bwMode="ltGray">
            <a:xfrm>
              <a:off x="6095999" y="6175821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Forma Livre 26"/>
            <p:cNvSpPr/>
            <p:nvPr/>
          </p:nvSpPr>
          <p:spPr bwMode="ltGray">
            <a:xfrm>
              <a:off x="6095999" y="6394938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Forma Livre 28"/>
            <p:cNvSpPr/>
            <p:nvPr/>
          </p:nvSpPr>
          <p:spPr bwMode="ltGray">
            <a:xfrm>
              <a:off x="6095999" y="5740011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Forma Livre 29"/>
            <p:cNvSpPr/>
            <p:nvPr/>
          </p:nvSpPr>
          <p:spPr bwMode="ltGray">
            <a:xfrm>
              <a:off x="6095999" y="5959128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84336" y="4479086"/>
            <a:ext cx="3950464" cy="1921713"/>
          </a:xfrm>
        </p:spPr>
        <p:txBody>
          <a:bodyPr>
            <a:normAutofit/>
          </a:bodyPr>
          <a:lstStyle>
            <a:lvl1pPr latinLnBrk="0">
              <a:defRPr lang="pt-BR" sz="36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7" name="Espaço Reservado para Imagem 4"/>
          <p:cNvSpPr>
            <a:spLocks noGrp="1"/>
          </p:cNvSpPr>
          <p:nvPr>
            <p:ph type="pic" sz="quarter" idx="11"/>
          </p:nvPr>
        </p:nvSpPr>
        <p:spPr>
          <a:xfrm rot="21300000">
            <a:off x="558605" y="1986831"/>
            <a:ext cx="6126480" cy="3977640"/>
          </a:xfrm>
          <a:solidFill>
            <a:schemeClr val="bg2"/>
          </a:solidFill>
          <a:ln w="152400">
            <a:solidFill>
              <a:schemeClr val="accent5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  <p:sp>
        <p:nvSpPr>
          <p:cNvPr id="28" name="Espaço Reservado para Texto 10"/>
          <p:cNvSpPr>
            <a:spLocks noGrp="1"/>
          </p:cNvSpPr>
          <p:nvPr>
            <p:ph type="body" sz="quarter" idx="13" hasCustomPrompt="1"/>
          </p:nvPr>
        </p:nvSpPr>
        <p:spPr>
          <a:xfrm>
            <a:off x="1310639" y="685800"/>
            <a:ext cx="3714007" cy="943379"/>
          </a:xfrm>
        </p:spPr>
        <p:txBody>
          <a:bodyPr>
            <a:noAutofit/>
          </a:bodyPr>
          <a:lstStyle>
            <a:lvl1pPr marL="0" indent="0" latinLnBrk="0">
              <a:lnSpc>
                <a:spcPct val="120000"/>
              </a:lnSpc>
              <a:spcBef>
                <a:spcPts val="0"/>
              </a:spcBef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r>
              <a:rPr lang="pt-BR"/>
              <a:t>Adicione uma legenda aqui ou exclua este texto para adicionar uma legenda manuscrita após imprimir seu álbum. </a:t>
            </a:r>
          </a:p>
        </p:txBody>
      </p:sp>
      <p:sp>
        <p:nvSpPr>
          <p:cNvPr id="12" name="Espaço Reservado para Imagem 4"/>
          <p:cNvSpPr>
            <a:spLocks noGrp="1"/>
          </p:cNvSpPr>
          <p:nvPr>
            <p:ph type="pic" sz="quarter" idx="14"/>
          </p:nvPr>
        </p:nvSpPr>
        <p:spPr>
          <a:xfrm>
            <a:off x="5460604" y="699751"/>
            <a:ext cx="3329169" cy="3291840"/>
          </a:xfrm>
          <a:solidFill>
            <a:schemeClr val="bg2"/>
          </a:solidFill>
          <a:ln w="152400">
            <a:solidFill>
              <a:schemeClr val="accent6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  <p:sp>
        <p:nvSpPr>
          <p:cNvPr id="11" name="Espaço Reservado para Imagem 4"/>
          <p:cNvSpPr>
            <a:spLocks noGrp="1"/>
          </p:cNvSpPr>
          <p:nvPr>
            <p:ph type="pic" sz="quarter" idx="15"/>
          </p:nvPr>
        </p:nvSpPr>
        <p:spPr>
          <a:xfrm>
            <a:off x="9391960" y="699751"/>
            <a:ext cx="2194560" cy="3291840"/>
          </a:xfrm>
          <a:solidFill>
            <a:schemeClr val="bg2"/>
          </a:solidFill>
          <a:ln w="152400">
            <a:solidFill>
              <a:schemeClr val="accent6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16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Imagen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flipV="1">
            <a:off x="4876654" y="898930"/>
            <a:ext cx="7315346" cy="5959070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 bwMode="ltGray">
          <a:xfrm>
            <a:off x="5897913" y="898930"/>
            <a:ext cx="4941537" cy="654927"/>
            <a:chOff x="6095999" y="5740011"/>
            <a:chExt cx="5638801" cy="654927"/>
          </a:xfrm>
        </p:grpSpPr>
        <p:sp>
          <p:nvSpPr>
            <p:cNvPr id="26" name="Forma Livre 25"/>
            <p:cNvSpPr/>
            <p:nvPr/>
          </p:nvSpPr>
          <p:spPr bwMode="ltGray">
            <a:xfrm>
              <a:off x="6095999" y="6175821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Forma Livre 26"/>
            <p:cNvSpPr/>
            <p:nvPr/>
          </p:nvSpPr>
          <p:spPr bwMode="ltGray">
            <a:xfrm>
              <a:off x="6095999" y="6394938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Forma Livre 28"/>
            <p:cNvSpPr/>
            <p:nvPr/>
          </p:nvSpPr>
          <p:spPr bwMode="ltGray">
            <a:xfrm>
              <a:off x="6095999" y="5740011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Forma Livre 29"/>
            <p:cNvSpPr/>
            <p:nvPr/>
          </p:nvSpPr>
          <p:spPr bwMode="ltGray">
            <a:xfrm>
              <a:off x="6095999" y="5959128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8299" y="4479086"/>
            <a:ext cx="3657600" cy="1921713"/>
          </a:xfrm>
        </p:spPr>
        <p:txBody>
          <a:bodyPr>
            <a:normAutofit/>
          </a:bodyPr>
          <a:lstStyle>
            <a:lvl1pPr latinLnBrk="0">
              <a:defRPr lang="pt-BR" sz="36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28" name="Espaço Reservado para Texto 10"/>
          <p:cNvSpPr>
            <a:spLocks noGrp="1"/>
          </p:cNvSpPr>
          <p:nvPr>
            <p:ph type="body" sz="quarter" idx="13" hasCustomPrompt="1"/>
          </p:nvPr>
        </p:nvSpPr>
        <p:spPr>
          <a:xfrm>
            <a:off x="5897913" y="685800"/>
            <a:ext cx="4941537" cy="943379"/>
          </a:xfrm>
        </p:spPr>
        <p:txBody>
          <a:bodyPr>
            <a:noAutofit/>
          </a:bodyPr>
          <a:lstStyle>
            <a:lvl1pPr marL="0" indent="0" latinLnBrk="0">
              <a:lnSpc>
                <a:spcPct val="120000"/>
              </a:lnSpc>
              <a:spcBef>
                <a:spcPts val="0"/>
              </a:spcBef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r>
              <a:rPr lang="pt-BR"/>
              <a:t>Adicione uma legenda aqui ou exclua este texto para adicionar uma legenda manuscrita após imprimir seu álbum. </a:t>
            </a:r>
          </a:p>
        </p:txBody>
      </p:sp>
      <p:sp>
        <p:nvSpPr>
          <p:cNvPr id="12" name="Espaço Reservado para Imagem 4"/>
          <p:cNvSpPr>
            <a:spLocks noGrp="1"/>
          </p:cNvSpPr>
          <p:nvPr>
            <p:ph type="pic" sz="quarter" idx="14"/>
          </p:nvPr>
        </p:nvSpPr>
        <p:spPr>
          <a:xfrm>
            <a:off x="609600" y="699751"/>
            <a:ext cx="4744994" cy="3474720"/>
          </a:xfrm>
          <a:solidFill>
            <a:schemeClr val="bg2"/>
          </a:solidFill>
          <a:ln w="152400">
            <a:solidFill>
              <a:schemeClr val="accent5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  <p:sp>
        <p:nvSpPr>
          <p:cNvPr id="13" name="Espaço Reservado para Imagem 4"/>
          <p:cNvSpPr>
            <a:spLocks noGrp="1"/>
          </p:cNvSpPr>
          <p:nvPr>
            <p:ph type="pic" sz="quarter" idx="15"/>
          </p:nvPr>
        </p:nvSpPr>
        <p:spPr>
          <a:xfrm rot="180000">
            <a:off x="5049586" y="2131946"/>
            <a:ext cx="6583680" cy="4099381"/>
          </a:xfrm>
          <a:solidFill>
            <a:schemeClr val="bg2"/>
          </a:solidFill>
          <a:ln w="152400">
            <a:solidFill>
              <a:schemeClr val="accent6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96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ês Imagen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3839756" y="0"/>
            <a:ext cx="8352244" cy="6803726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 bwMode="ltGray">
          <a:xfrm>
            <a:off x="457200" y="5740011"/>
            <a:ext cx="4406900" cy="654927"/>
            <a:chOff x="6095999" y="5740011"/>
            <a:chExt cx="5638801" cy="654927"/>
          </a:xfrm>
        </p:grpSpPr>
        <p:sp>
          <p:nvSpPr>
            <p:cNvPr id="26" name="Forma Livre 25"/>
            <p:cNvSpPr/>
            <p:nvPr/>
          </p:nvSpPr>
          <p:spPr bwMode="ltGray">
            <a:xfrm>
              <a:off x="6095999" y="6175821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Forma Livre 26"/>
            <p:cNvSpPr/>
            <p:nvPr/>
          </p:nvSpPr>
          <p:spPr bwMode="ltGray">
            <a:xfrm>
              <a:off x="6095999" y="6394938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Forma Livre 28"/>
            <p:cNvSpPr/>
            <p:nvPr/>
          </p:nvSpPr>
          <p:spPr bwMode="ltGray">
            <a:xfrm>
              <a:off x="6095999" y="5740011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Forma Livre 29"/>
            <p:cNvSpPr/>
            <p:nvPr/>
          </p:nvSpPr>
          <p:spPr bwMode="ltGray">
            <a:xfrm>
              <a:off x="6095999" y="5959128"/>
              <a:ext cx="5638801" cy="0"/>
            </a:xfrm>
            <a:custGeom>
              <a:avLst/>
              <a:gdLst>
                <a:gd name="connsiteX0" fmla="*/ 0 w 3593804"/>
                <a:gd name="connsiteY0" fmla="*/ 0 h 0"/>
                <a:gd name="connsiteX1" fmla="*/ 3593804 w 3593804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93804">
                  <a:moveTo>
                    <a:pt x="0" y="0"/>
                  </a:moveTo>
                  <a:lnTo>
                    <a:pt x="3593804" y="0"/>
                  </a:lnTo>
                </a:path>
              </a:pathLst>
            </a:cu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42901"/>
            <a:ext cx="11277600" cy="1257300"/>
          </a:xfrm>
        </p:spPr>
        <p:txBody>
          <a:bodyPr>
            <a:normAutofit/>
          </a:bodyPr>
          <a:lstStyle>
            <a:lvl1pPr latinLnBrk="0">
              <a:defRPr lang="pt-BR" sz="48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" name="Espaço Reservado para Imagem 4"/>
          <p:cNvSpPr>
            <a:spLocks noGrp="1"/>
          </p:cNvSpPr>
          <p:nvPr>
            <p:ph type="pic" sz="quarter" idx="10"/>
          </p:nvPr>
        </p:nvSpPr>
        <p:spPr>
          <a:xfrm rot="300000">
            <a:off x="2132410" y="2248778"/>
            <a:ext cx="2743200" cy="2441448"/>
          </a:xfrm>
          <a:solidFill>
            <a:schemeClr val="bg2"/>
          </a:solidFill>
          <a:ln w="152400">
            <a:solidFill>
              <a:schemeClr val="accent6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  <p:sp>
        <p:nvSpPr>
          <p:cNvPr id="7" name="Espaço Reservado para Imagem 4"/>
          <p:cNvSpPr>
            <a:spLocks noGrp="1"/>
          </p:cNvSpPr>
          <p:nvPr>
            <p:ph type="pic" sz="quarter" idx="11"/>
          </p:nvPr>
        </p:nvSpPr>
        <p:spPr>
          <a:xfrm>
            <a:off x="5511801" y="1761524"/>
            <a:ext cx="6070600" cy="4482757"/>
          </a:xfrm>
          <a:solidFill>
            <a:schemeClr val="bg2"/>
          </a:solidFill>
          <a:ln w="152400">
            <a:solidFill>
              <a:schemeClr val="accent5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  <p:sp>
        <p:nvSpPr>
          <p:cNvPr id="28" name="Espaço Reservado para Texto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526881"/>
            <a:ext cx="4406900" cy="943379"/>
          </a:xfrm>
        </p:spPr>
        <p:txBody>
          <a:bodyPr>
            <a:noAutofit/>
          </a:bodyPr>
          <a:lstStyle>
            <a:lvl1pPr marL="0" indent="0" latinLnBrk="0">
              <a:lnSpc>
                <a:spcPct val="120000"/>
              </a:lnSpc>
              <a:spcBef>
                <a:spcPts val="0"/>
              </a:spcBef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  <a:lvl6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6pPr>
            <a:lvl7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7pPr>
            <a:lvl8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8pPr>
            <a:lvl9pPr marL="0" indent="0" latinLnBrk="0">
              <a:buNone/>
              <a:defRPr lang="pt-BR"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9pPr>
          </a:lstStyle>
          <a:p>
            <a:r>
              <a:rPr lang="pt-BR"/>
              <a:t>Adicione uma legenda aqui ou exclua este texto para adicionar uma legenda manuscrita após imprimir seu álbum. </a:t>
            </a:r>
          </a:p>
        </p:txBody>
      </p:sp>
      <p:sp>
        <p:nvSpPr>
          <p:cNvPr id="31" name="Espaço Reservado para Imagem 4"/>
          <p:cNvSpPr>
            <a:spLocks noGrp="1"/>
          </p:cNvSpPr>
          <p:nvPr>
            <p:ph type="pic" sz="quarter" idx="14"/>
          </p:nvPr>
        </p:nvSpPr>
        <p:spPr>
          <a:xfrm rot="21360000">
            <a:off x="608655" y="2644557"/>
            <a:ext cx="1682496" cy="2194560"/>
          </a:xfrm>
          <a:solidFill>
            <a:schemeClr val="bg2"/>
          </a:solidFill>
          <a:ln w="152400">
            <a:solidFill>
              <a:schemeClr val="accent5"/>
            </a:solidFill>
            <a:miter lim="800000"/>
          </a:ln>
        </p:spPr>
        <p:txBody>
          <a:bodyPr lIns="0" tIns="365760">
            <a:noAutofit/>
          </a:bodyPr>
          <a:lstStyle>
            <a:lvl1pPr marL="0" indent="0" algn="ctr" latinLnBrk="0">
              <a:buNone/>
              <a:defRPr lang="pt-BR" sz="2000"/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9136261" y="0"/>
            <a:ext cx="3055738" cy="248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9071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41540"/>
            <a:ext cx="11277600" cy="13586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11277600" cy="45720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  <a:p>
            <a:pPr lvl="5"/>
            <a:r>
              <a:rPr lang="pt-BR"/>
              <a:t>Seis</a:t>
            </a:r>
          </a:p>
          <a:p>
            <a:pPr lvl="6"/>
            <a:r>
              <a:rPr lang="pt-BR"/>
              <a:t>Sete</a:t>
            </a:r>
          </a:p>
          <a:p>
            <a:pPr lvl="7"/>
            <a:r>
              <a:rPr lang="pt-BR"/>
              <a:t>Oito</a:t>
            </a:r>
          </a:p>
          <a:p>
            <a:pPr lvl="8"/>
            <a:r>
              <a:rPr lang="pt-BR"/>
              <a:t>nove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825597" y="6517112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latinLnBrk="0">
              <a:defRPr lang="pt-BR" sz="1200">
                <a:solidFill>
                  <a:schemeClr val="tx1"/>
                </a:solidFill>
              </a:defRPr>
            </a:lvl1pPr>
          </a:lstStyle>
          <a:p>
            <a:fld id="{EBA180B8-2721-460F-AC41-FAB59C484912}" type="datetime1">
              <a:rPr lang="pt-BR" smtClean="0"/>
              <a:pPr/>
              <a:t>03/09/2018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57199" y="6517112"/>
            <a:ext cx="7086315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latinLnBrk="0">
              <a:defRPr lang="pt-BR" sz="12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850880" y="6517112"/>
            <a:ext cx="88392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latinLnBrk="0">
              <a:defRPr lang="pt-BR" sz="1200">
                <a:solidFill>
                  <a:schemeClr val="tx1"/>
                </a:solidFill>
              </a:defRPr>
            </a:lvl1pPr>
          </a:lstStyle>
          <a:p>
            <a:fld id="{3670645A-F9B6-4347-860F-FE9ED88D0C6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14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pt-BR" sz="4400" b="1" kern="1200" cap="all" normalizeH="1" baseline="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Pranchas alinhadas. Para mudar essa imagem, selecione-a e exclua-a. Em seguida, clique no ícone Inserir Imagem para inserir uma nova imagem." title="Imagem de Exemplo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" b="11"/>
          <a:stretch>
            <a:fillRect/>
          </a:stretch>
        </p:blipFill>
        <p:spPr/>
      </p:pic>
      <p:pic>
        <p:nvPicPr>
          <p:cNvPr id="3" name="Imagem 3" descr="Uma imagem contendo céu, ao ar livre, luz, noite&#10;&#10;Descrição gerada com alta confiança">
            <a:extLst>
              <a:ext uri="{FF2B5EF4-FFF2-40B4-BE49-F238E27FC236}">
                <a16:creationId xmlns:a16="http://schemas.microsoft.com/office/drawing/2014/main" id="{5079B782-B7C3-4BF6-B319-6433232E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0" y="-3812"/>
            <a:ext cx="12203500" cy="6865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6E8865C-3C3F-483C-AF23-3D3A17CEF5E9}"/>
              </a:ext>
            </a:extLst>
          </p:cNvPr>
          <p:cNvSpPr txBox="1"/>
          <p:nvPr/>
        </p:nvSpPr>
        <p:spPr>
          <a:xfrm>
            <a:off x="2682815" y="1884872"/>
            <a:ext cx="6308784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5400" b="1" cap="all" dirty="0">
                <a:solidFill>
                  <a:schemeClr val="bg1"/>
                </a:solidFill>
              </a:rPr>
              <a:t>VIAGEM</a:t>
            </a:r>
            <a:br>
              <a:rPr lang="pt-BR" sz="5400" b="1" cap="all" dirty="0">
                <a:solidFill>
                  <a:schemeClr val="bg1"/>
                </a:solidFill>
              </a:rPr>
            </a:br>
            <a:r>
              <a:rPr lang="pt-BR" sz="5400" b="1" cap="all" dirty="0">
                <a:solidFill>
                  <a:schemeClr val="bg1"/>
                </a:solidFill>
              </a:rPr>
              <a:t>RÉVEILLON</a:t>
            </a:r>
            <a:br>
              <a:rPr lang="pt-BR" sz="5400" b="1" cap="all" dirty="0">
                <a:solidFill>
                  <a:schemeClr val="bg1"/>
                </a:solidFill>
              </a:rPr>
            </a:br>
            <a:r>
              <a:rPr lang="pt-BR" sz="5400" b="1" cap="all" dirty="0">
                <a:solidFill>
                  <a:schemeClr val="bg1"/>
                </a:solidFill>
              </a:rPr>
              <a:t>RIO JANEIRO</a:t>
            </a:r>
            <a:endParaRPr lang="pt-BR" sz="540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AB60CB0-10CA-4EA8-B692-A30198F8FBD1}"/>
              </a:ext>
            </a:extLst>
          </p:cNvPr>
          <p:cNvSpPr txBox="1"/>
          <p:nvPr/>
        </p:nvSpPr>
        <p:spPr>
          <a:xfrm>
            <a:off x="4465608" y="5047890"/>
            <a:ext cx="2743200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Daniel</a:t>
            </a:r>
            <a:endParaRPr lang="pt-BR" dirty="0">
              <a:solidFill>
                <a:schemeClr val="bg1"/>
              </a:solidFill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Eduardo</a:t>
            </a:r>
          </a:p>
          <a:p>
            <a:pPr algn="ctr"/>
            <a:r>
              <a:rPr lang="pt-BR" sz="2000" dirty="0" err="1">
                <a:solidFill>
                  <a:schemeClr val="bg1"/>
                </a:solidFill>
              </a:rPr>
              <a:t>Izabela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Maria Andressa</a:t>
            </a:r>
          </a:p>
        </p:txBody>
      </p:sp>
    </p:spTree>
    <p:extLst>
      <p:ext uri="{BB962C8B-B14F-4D97-AF65-F5344CB8AC3E}">
        <p14:creationId xmlns:p14="http://schemas.microsoft.com/office/powerpoint/2010/main" val="41002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78D78-16DA-4215-9E0E-7EE0592F3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468" y="321798"/>
            <a:ext cx="8686800" cy="1019610"/>
          </a:xfrm>
        </p:spPr>
        <p:txBody>
          <a:bodyPr/>
          <a:lstStyle/>
          <a:p>
            <a:pPr algn="l"/>
            <a:r>
              <a:rPr lang="pt-BR" sz="4800" dirty="0"/>
              <a:t>Gerenciamento </a:t>
            </a:r>
            <a:r>
              <a:rPr lang="pt-BR" sz="4800" dirty="0" err="1"/>
              <a:t>dAS</a:t>
            </a:r>
            <a:r>
              <a:rPr lang="pt-BR" sz="4800" dirty="0"/>
              <a:t> PARTES INTERESSADAS DO PROJETO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66B8DB-B7C7-4B14-BF03-C1762ED6492F}"/>
              </a:ext>
            </a:extLst>
          </p:cNvPr>
          <p:cNvSpPr txBox="1"/>
          <p:nvPr/>
        </p:nvSpPr>
        <p:spPr>
          <a:xfrm>
            <a:off x="943155" y="1338532"/>
            <a:ext cx="8939841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endParaRPr lang="pt-BR" sz="3200" dirty="0"/>
          </a:p>
          <a:p>
            <a:pPr marL="457200" indent="-457200">
              <a:buFont typeface="Arial"/>
              <a:buChar char="•"/>
            </a:pPr>
            <a:endParaRPr lang="pt-BR" sz="3200" dirty="0"/>
          </a:p>
          <a:p>
            <a:pPr marL="457200" indent="-457200">
              <a:buFont typeface="Arial"/>
              <a:buChar char="•"/>
            </a:pPr>
            <a:endParaRPr lang="pt-BR" sz="3200" dirty="0"/>
          </a:p>
          <a:p>
            <a:pPr marL="457200" indent="-457200">
              <a:buFont typeface="Arial"/>
              <a:buChar char="•"/>
            </a:pPr>
            <a:endParaRPr lang="pt-BR" sz="3200" dirty="0"/>
          </a:p>
          <a:p>
            <a:pPr marL="457200" indent="-457200">
              <a:buFont typeface="Arial"/>
              <a:buChar char="•"/>
            </a:pPr>
            <a:endParaRPr lang="pt-BR" sz="3200" dirty="0"/>
          </a:p>
          <a:p>
            <a:pPr marL="457200" indent="-457200">
              <a:buFont typeface="Arial"/>
              <a:buChar char="•"/>
            </a:pPr>
            <a:endParaRPr lang="pt-BR" sz="3200" dirty="0"/>
          </a:p>
        </p:txBody>
      </p:sp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5E480C6F-3CE6-4C09-88B4-7DB70204D005}"/>
              </a:ext>
            </a:extLst>
          </p:cNvPr>
          <p:cNvSpPr txBox="1">
            <a:spLocks/>
          </p:cNvSpPr>
          <p:nvPr/>
        </p:nvSpPr>
        <p:spPr>
          <a:xfrm>
            <a:off x="457200" y="1918164"/>
            <a:ext cx="10977352" cy="9433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pt-BR" sz="3200">
                <a:solidFill>
                  <a:schemeClr val="tx2"/>
                </a:solidFill>
              </a:rPr>
              <a:t>Os viajantes</a:t>
            </a:r>
          </a:p>
          <a:p>
            <a:pPr marL="457200" indent="-457200"/>
            <a:endParaRPr lang="pt-BR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F0E843F1-DBAC-4E8D-9375-883EDE0C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" y="1651"/>
            <a:ext cx="12189123" cy="68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Gerenciamento da integração do projeto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2"/>
          </p:nvPr>
        </p:nvSpPr>
        <p:spPr>
          <a:xfrm>
            <a:off x="691192" y="1595663"/>
            <a:ext cx="10348702" cy="4235854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/>
                </a:solidFill>
              </a:rPr>
              <a:t>Viagem em grupo</a:t>
            </a:r>
            <a:endParaRPr lang="pt-BR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/>
                </a:solidFill>
              </a:rPr>
              <a:t>Para dezembro dia 26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tx2"/>
                </a:solidFill>
              </a:rPr>
              <a:t>Pessoas envolvidas : Daniel, Eduardo , </a:t>
            </a:r>
            <a:r>
              <a:rPr lang="pt-BR" sz="2400" dirty="0" err="1">
                <a:solidFill>
                  <a:schemeClr val="tx2"/>
                </a:solidFill>
              </a:rPr>
              <a:t>Izabela</a:t>
            </a:r>
            <a:r>
              <a:rPr lang="pt-BR" sz="2400" dirty="0">
                <a:solidFill>
                  <a:schemeClr val="tx2"/>
                </a:solidFill>
              </a:rPr>
              <a:t>, Maria Andressa</a:t>
            </a:r>
          </a:p>
          <a:p>
            <a:pPr marL="171450" indent="-171450">
              <a:buFont typeface="Wingdings" panose="020B0604020202020204" pitchFamily="34" charset="0"/>
              <a:buChar char="§"/>
            </a:pP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222950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2353334" y="161026"/>
            <a:ext cx="7383012" cy="1672821"/>
          </a:xfrm>
        </p:spPr>
        <p:txBody>
          <a:bodyPr/>
          <a:lstStyle/>
          <a:p>
            <a:r>
              <a:rPr lang="pt-BR"/>
              <a:t>Gerenciamento do escopo do projeto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>
          <a:xfrm>
            <a:off x="1188768" y="1846277"/>
            <a:ext cx="9525239" cy="3516926"/>
          </a:xfrm>
        </p:spPr>
        <p:txBody>
          <a:bodyPr vert="horz" lIns="0" tIns="0" rIns="0" bIns="0" rtlCol="0" anchor="t">
            <a:noAutofit/>
          </a:bodyPr>
          <a:lstStyle/>
          <a:p>
            <a:pPr marL="171450" indent="-171450">
              <a:buChar char="•"/>
            </a:pPr>
            <a:r>
              <a:rPr lang="pt-BR" sz="3200">
                <a:solidFill>
                  <a:schemeClr val="tx2"/>
                </a:solidFill>
              </a:rPr>
              <a:t>Objetivo-Viagem</a:t>
            </a:r>
          </a:p>
          <a:p>
            <a:pPr marL="171450" indent="-171450">
              <a:buChar char="•"/>
            </a:pPr>
            <a:r>
              <a:rPr lang="pt-BR" sz="3200">
                <a:solidFill>
                  <a:schemeClr val="tx2"/>
                </a:solidFill>
              </a:rPr>
              <a:t>Requisitos</a:t>
            </a:r>
          </a:p>
          <a:p>
            <a:pPr lvl="1"/>
            <a:r>
              <a:rPr lang="pt-BR" sz="3200"/>
              <a:t> </a:t>
            </a:r>
            <a:r>
              <a:rPr lang="pt-BR" sz="3200">
                <a:solidFill>
                  <a:schemeClr val="tx2">
                    <a:lumMod val="50000"/>
                    <a:lumOff val="50000"/>
                  </a:schemeClr>
                </a:solidFill>
              </a:rPr>
              <a:t> Quero viajar</a:t>
            </a:r>
          </a:p>
          <a:p>
            <a:pPr lvl="1"/>
            <a:r>
              <a:rPr lang="pt-BR" sz="3200">
                <a:solidFill>
                  <a:schemeClr val="tx2">
                    <a:lumMod val="50000"/>
                    <a:lumOff val="50000"/>
                  </a:schemeClr>
                </a:solidFill>
              </a:rPr>
              <a:t>  De que ?</a:t>
            </a:r>
          </a:p>
          <a:p>
            <a:pPr lvl="1"/>
            <a:r>
              <a:rPr lang="pt-BR" sz="3200">
                <a:solidFill>
                  <a:schemeClr val="tx2">
                    <a:lumMod val="50000"/>
                    <a:lumOff val="50000"/>
                  </a:schemeClr>
                </a:solidFill>
              </a:rPr>
              <a:t>  Origem/ Destino</a:t>
            </a:r>
          </a:p>
          <a:p>
            <a:pPr lvl="1"/>
            <a:r>
              <a:rPr lang="pt-BR" sz="3200">
                <a:solidFill>
                  <a:schemeClr val="tx2">
                    <a:lumMod val="50000"/>
                    <a:lumOff val="50000"/>
                  </a:schemeClr>
                </a:solidFill>
              </a:rPr>
              <a:t>  Hospedagem</a:t>
            </a:r>
          </a:p>
          <a:p>
            <a:pPr lvl="1"/>
            <a:r>
              <a:rPr lang="pt-BR" sz="3200">
                <a:solidFill>
                  <a:schemeClr val="tx2">
                    <a:lumMod val="50000"/>
                    <a:lumOff val="50000"/>
                  </a:schemeClr>
                </a:solidFill>
              </a:rPr>
              <a:t>  Planejar passeios</a:t>
            </a:r>
          </a:p>
          <a:p>
            <a:pPr lvl="1"/>
            <a:r>
              <a:rPr lang="pt-BR" sz="3200">
                <a:solidFill>
                  <a:schemeClr val="tx2">
                    <a:lumMod val="50000"/>
                    <a:lumOff val="50000"/>
                  </a:schemeClr>
                </a:solidFill>
              </a:rPr>
              <a:t>  Data</a:t>
            </a:r>
          </a:p>
          <a:p>
            <a:pPr lvl="4"/>
            <a:endParaRPr lang="pt-BR" sz="3200"/>
          </a:p>
          <a:p>
            <a:pPr lvl="4"/>
            <a:endParaRPr lang="pt-BR" sz="3200"/>
          </a:p>
          <a:p>
            <a:pPr lvl="4"/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11355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457200" y="342901"/>
            <a:ext cx="9707592" cy="1257300"/>
          </a:xfrm>
        </p:spPr>
        <p:txBody>
          <a:bodyPr/>
          <a:lstStyle/>
          <a:p>
            <a:r>
              <a:rPr lang="pt-BR"/>
              <a:t>Gerenciamento do tempo projeto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3"/>
          </p:nvPr>
        </p:nvSpPr>
        <p:spPr>
          <a:xfrm>
            <a:off x="455522" y="1596221"/>
            <a:ext cx="9712145" cy="3847605"/>
          </a:xfrm>
        </p:spPr>
        <p:txBody>
          <a:bodyPr vert="horz" lIns="0" tIns="0" rIns="0" bIns="0" rtlCol="0" anchor="t">
            <a:noAutofit/>
          </a:bodyPr>
          <a:lstStyle/>
          <a:p>
            <a:pPr marL="171450" indent="-171450">
              <a:buChar char="•"/>
            </a:pPr>
            <a:r>
              <a:rPr lang="pt-BR" sz="3200">
                <a:solidFill>
                  <a:schemeClr val="tx2"/>
                </a:solidFill>
              </a:rPr>
              <a:t>1 semana para:  escolher lugar, pessoas que vão, juntar o dinheiro, reservar a hospedagem.</a:t>
            </a:r>
          </a:p>
          <a:p>
            <a:pPr marL="171450" indent="-171450">
              <a:buFont typeface="Arial"/>
              <a:buChar char="•"/>
            </a:pPr>
            <a:r>
              <a:rPr lang="pt-BR" sz="3200">
                <a:solidFill>
                  <a:schemeClr val="tx2"/>
                </a:solidFill>
              </a:rPr>
              <a:t>Definir as atividades</a:t>
            </a:r>
          </a:p>
          <a:p>
            <a:pPr marL="171450" indent="-171450">
              <a:buChar char="•"/>
            </a:pPr>
            <a:endParaRPr lang="pt-BR" sz="3200">
              <a:solidFill>
                <a:schemeClr val="tx2"/>
              </a:solidFill>
            </a:endParaRPr>
          </a:p>
          <a:p>
            <a:pPr marL="171450" indent="-171450">
              <a:buChar char="•"/>
            </a:pPr>
            <a:endParaRPr lang="pt-BR" sz="3200"/>
          </a:p>
          <a:p>
            <a:pPr marL="171450" indent="-171450">
              <a:buChar char="•"/>
            </a:pP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7501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1415166" y="352784"/>
            <a:ext cx="7487294" cy="1921713"/>
          </a:xfrm>
        </p:spPr>
        <p:txBody>
          <a:bodyPr/>
          <a:lstStyle/>
          <a:p>
            <a:r>
              <a:rPr lang="pt-BR"/>
              <a:t>Gerenciamento dos custos dos projetos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3"/>
          </p:nvPr>
        </p:nvSpPr>
        <p:spPr>
          <a:xfrm>
            <a:off x="1411281" y="2152290"/>
            <a:ext cx="7107063" cy="3775718"/>
          </a:xfrm>
        </p:spPr>
        <p:txBody>
          <a:bodyPr vert="horz" lIns="0" tIns="0" rIns="0" bIns="0" rtlCol="0" anchor="t">
            <a:noAutofit/>
          </a:bodyPr>
          <a:lstStyle/>
          <a:p>
            <a:pPr marL="171450" indent="-171450">
              <a:buChar char="•"/>
            </a:pPr>
            <a:r>
              <a:rPr lang="pt-BR" sz="3200">
                <a:solidFill>
                  <a:schemeClr val="tx2"/>
                </a:solidFill>
              </a:rPr>
              <a:t>Revisão no veiculo</a:t>
            </a:r>
          </a:p>
          <a:p>
            <a:pPr marL="171450" indent="-171450">
              <a:buChar char="•"/>
            </a:pPr>
            <a:r>
              <a:rPr lang="pt-BR" sz="3200">
                <a:solidFill>
                  <a:schemeClr val="tx2"/>
                </a:solidFill>
              </a:rPr>
              <a:t>Combustível</a:t>
            </a:r>
          </a:p>
          <a:p>
            <a:pPr marL="171450" indent="-171450">
              <a:buChar char="•"/>
            </a:pPr>
            <a:r>
              <a:rPr lang="pt-BR" sz="3200">
                <a:solidFill>
                  <a:schemeClr val="tx2"/>
                </a:solidFill>
              </a:rPr>
              <a:t>Alimentação</a:t>
            </a:r>
          </a:p>
          <a:p>
            <a:pPr marL="171450" indent="-171450">
              <a:buChar char="•"/>
            </a:pPr>
            <a:r>
              <a:rPr lang="pt-BR" sz="3200">
                <a:solidFill>
                  <a:schemeClr val="tx2"/>
                </a:solidFill>
              </a:rPr>
              <a:t>Hospedagem</a:t>
            </a:r>
          </a:p>
          <a:p>
            <a:pPr marL="171450" indent="-171450">
              <a:buChar char="•"/>
            </a:pPr>
            <a:endParaRPr lang="pt-BR" sz="3200">
              <a:solidFill>
                <a:schemeClr val="tx2"/>
              </a:solidFill>
            </a:endParaRPr>
          </a:p>
          <a:p>
            <a:pPr marL="171450" indent="-171450">
              <a:buChar char="•"/>
            </a:pPr>
            <a:endParaRPr lang="pt-BR" sz="3200">
              <a:solidFill>
                <a:schemeClr val="tx2"/>
              </a:solidFill>
            </a:endParaRPr>
          </a:p>
          <a:p>
            <a:pPr marL="171450" indent="-171450">
              <a:buChar char="•"/>
            </a:pPr>
            <a:endParaRPr lang="pt-BR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67771" y="424671"/>
            <a:ext cx="6418052" cy="1921713"/>
          </a:xfrm>
        </p:spPr>
        <p:txBody>
          <a:bodyPr>
            <a:normAutofit/>
          </a:bodyPr>
          <a:lstStyle/>
          <a:p>
            <a:r>
              <a:rPr lang="pt-BR" sz="4800" dirty="0"/>
              <a:t>Gerenciamento de Qualidade</a:t>
            </a:r>
            <a:endParaRPr lang="pt-BR" sz="4800" dirty="0" err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6E7BE9-5791-4A03-B48D-5B9999D223D1}"/>
              </a:ext>
            </a:extLst>
          </p:cNvPr>
          <p:cNvSpPr txBox="1"/>
          <p:nvPr/>
        </p:nvSpPr>
        <p:spPr>
          <a:xfrm>
            <a:off x="641230" y="2258683"/>
            <a:ext cx="676886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pt-BR" sz="3200" dirty="0"/>
              <a:t>Verificar cronograma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9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Gerenciamento dos recursos humanos do projeto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13"/>
          </p:nvPr>
        </p:nvSpPr>
        <p:spPr>
          <a:xfrm>
            <a:off x="457200" y="1918164"/>
            <a:ext cx="10977352" cy="943379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Char char="•"/>
            </a:pPr>
            <a:r>
              <a:rPr lang="pt-BR" sz="3200">
                <a:solidFill>
                  <a:schemeClr val="tx2"/>
                </a:solidFill>
              </a:rPr>
              <a:t>Os viajantes</a:t>
            </a:r>
          </a:p>
          <a:p>
            <a:pPr marL="457200" indent="-457200">
              <a:buChar char="•"/>
            </a:pPr>
            <a:endParaRPr lang="pt-BR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63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78D78-16DA-4215-9E0E-7EE0592F3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468" y="321798"/>
            <a:ext cx="8686800" cy="1019610"/>
          </a:xfrm>
        </p:spPr>
        <p:txBody>
          <a:bodyPr/>
          <a:lstStyle/>
          <a:p>
            <a:pPr algn="l"/>
            <a:r>
              <a:rPr lang="pt-BR" sz="4800"/>
              <a:t>Gerenciamento das comunicações do projeto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66B8DB-B7C7-4B14-BF03-C1762ED6492F}"/>
              </a:ext>
            </a:extLst>
          </p:cNvPr>
          <p:cNvSpPr txBox="1"/>
          <p:nvPr/>
        </p:nvSpPr>
        <p:spPr>
          <a:xfrm>
            <a:off x="943155" y="1338532"/>
            <a:ext cx="8939841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3200" dirty="0"/>
              <a:t>Definir papéis</a:t>
            </a:r>
            <a:endParaRPr lang="pt-BR" dirty="0"/>
          </a:p>
          <a:p>
            <a:pPr marL="457200" indent="-457200">
              <a:buFont typeface="Arial"/>
              <a:buChar char="•"/>
            </a:pPr>
            <a:r>
              <a:rPr lang="pt-BR" sz="3200" dirty="0"/>
              <a:t>Rotas</a:t>
            </a:r>
          </a:p>
          <a:p>
            <a:pPr marL="457200" indent="-457200">
              <a:buFont typeface="Arial"/>
              <a:buChar char="•"/>
            </a:pPr>
            <a:r>
              <a:rPr lang="pt-BR" sz="3200" dirty="0"/>
              <a:t>Passeios</a:t>
            </a:r>
          </a:p>
          <a:p>
            <a:pPr marL="457200" indent="-457200">
              <a:buFont typeface="Arial"/>
              <a:buChar char="•"/>
            </a:pPr>
            <a:r>
              <a:rPr lang="pt-BR" sz="3200" dirty="0"/>
              <a:t>Alimentos</a:t>
            </a:r>
          </a:p>
          <a:p>
            <a:pPr marL="457200" indent="-457200">
              <a:buFont typeface="Arial"/>
              <a:buChar char="•"/>
            </a:pPr>
            <a:r>
              <a:rPr lang="pt-BR" sz="3200" dirty="0"/>
              <a:t>Hospitais / Farmácias</a:t>
            </a:r>
          </a:p>
          <a:p>
            <a:pPr marL="457200" indent="-457200">
              <a:buFont typeface="Arial"/>
              <a:buChar char="•"/>
            </a:pPr>
            <a:r>
              <a:rPr lang="pt-BR" sz="3200" dirty="0"/>
              <a:t>Grupo do </a:t>
            </a:r>
            <a:r>
              <a:rPr lang="pt-BR" sz="3200" dirty="0" err="1"/>
              <a:t>whatsApp</a:t>
            </a:r>
          </a:p>
          <a:p>
            <a:pPr marL="457200" indent="-457200">
              <a:buFont typeface="Arial"/>
              <a:buChar char="•"/>
            </a:pPr>
            <a:endParaRPr lang="pt-BR" sz="3200" dirty="0"/>
          </a:p>
          <a:p>
            <a:pPr marL="457200" indent="-457200">
              <a:buFont typeface="Arial"/>
              <a:buChar char="•"/>
            </a:pPr>
            <a:endParaRPr lang="pt-BR" sz="3200" dirty="0"/>
          </a:p>
          <a:p>
            <a:pPr marL="457200" indent="-457200">
              <a:buFont typeface="Arial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583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78D78-16DA-4215-9E0E-7EE0592F3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468" y="321798"/>
            <a:ext cx="8686800" cy="1019610"/>
          </a:xfrm>
        </p:spPr>
        <p:txBody>
          <a:bodyPr/>
          <a:lstStyle/>
          <a:p>
            <a:pPr algn="l"/>
            <a:r>
              <a:rPr lang="pt-BR" sz="4800" dirty="0"/>
              <a:t>Gerenciamento das comunicações dos riscos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66B8DB-B7C7-4B14-BF03-C1762ED6492F}"/>
              </a:ext>
            </a:extLst>
          </p:cNvPr>
          <p:cNvSpPr txBox="1"/>
          <p:nvPr/>
        </p:nvSpPr>
        <p:spPr>
          <a:xfrm>
            <a:off x="943155" y="1338532"/>
            <a:ext cx="8939841" cy="60016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3200" dirty="0">
                <a:solidFill>
                  <a:schemeClr val="tx2"/>
                </a:solidFill>
              </a:rPr>
              <a:t>Tiroteios</a:t>
            </a:r>
          </a:p>
          <a:p>
            <a:pPr marL="457200" indent="-457200">
              <a:buFont typeface="Arial"/>
              <a:buChar char="•"/>
            </a:pPr>
            <a:r>
              <a:rPr lang="pt-BR" sz="3200" dirty="0">
                <a:solidFill>
                  <a:schemeClr val="tx2"/>
                </a:solidFill>
              </a:rPr>
              <a:t>Trânsito</a:t>
            </a:r>
          </a:p>
          <a:p>
            <a:pPr marL="457200" indent="-457200">
              <a:buFont typeface="Arial"/>
              <a:buChar char="•"/>
            </a:pPr>
            <a:r>
              <a:rPr lang="pt-BR" sz="3200" dirty="0">
                <a:solidFill>
                  <a:schemeClr val="tx2"/>
                </a:solidFill>
              </a:rPr>
              <a:t>Horário</a:t>
            </a:r>
          </a:p>
          <a:p>
            <a:pPr marL="457200" indent="-457200">
              <a:buFont typeface="Arial"/>
              <a:buChar char="•"/>
            </a:pPr>
            <a:r>
              <a:rPr lang="pt-BR" sz="3200" dirty="0">
                <a:solidFill>
                  <a:schemeClr val="tx2"/>
                </a:solidFill>
              </a:rPr>
              <a:t>Combustível</a:t>
            </a:r>
          </a:p>
          <a:p>
            <a:pPr marL="457200" indent="-457200">
              <a:buFont typeface="Arial"/>
              <a:buChar char="•"/>
            </a:pPr>
            <a:r>
              <a:rPr lang="pt-BR" sz="3200" dirty="0">
                <a:solidFill>
                  <a:schemeClr val="tx2"/>
                </a:solidFill>
              </a:rPr>
              <a:t>Carro estragar</a:t>
            </a:r>
          </a:p>
          <a:p>
            <a:pPr marL="457200" indent="-457200">
              <a:buFont typeface="Arial"/>
              <a:buChar char="•"/>
            </a:pPr>
            <a:r>
              <a:rPr lang="pt-BR" sz="3200" dirty="0">
                <a:solidFill>
                  <a:schemeClr val="tx2"/>
                </a:solidFill>
              </a:rPr>
              <a:t>Bateria do celular</a:t>
            </a:r>
          </a:p>
          <a:p>
            <a:pPr marL="457200" indent="-457200">
              <a:buFont typeface="Arial"/>
              <a:buChar char="•"/>
            </a:pPr>
            <a:r>
              <a:rPr lang="pt-BR" sz="3200" dirty="0">
                <a:solidFill>
                  <a:schemeClr val="tx2"/>
                </a:solidFill>
              </a:rPr>
              <a:t>GPS</a:t>
            </a:r>
          </a:p>
          <a:p>
            <a:pPr marL="457200" indent="-457200">
              <a:buFont typeface="Arial"/>
              <a:buChar char="•"/>
            </a:pPr>
            <a:endParaRPr lang="pt-BR" sz="3200" dirty="0"/>
          </a:p>
          <a:p>
            <a:pPr marL="457200" indent="-457200">
              <a:buFont typeface="Arial"/>
              <a:buChar char="•"/>
            </a:pPr>
            <a:endParaRPr lang="pt-BR" sz="3200" dirty="0"/>
          </a:p>
          <a:p>
            <a:pPr marL="457200" indent="-457200">
              <a:buFont typeface="Arial"/>
              <a:buChar char="•"/>
            </a:pPr>
            <a:endParaRPr lang="pt-BR" sz="3200" dirty="0"/>
          </a:p>
          <a:p>
            <a:pPr marL="457200" indent="-457200">
              <a:buFont typeface="Arial"/>
              <a:buChar char="•"/>
            </a:pPr>
            <a:endParaRPr lang="pt-BR" sz="3200" dirty="0"/>
          </a:p>
          <a:p>
            <a:pPr marL="457200" indent="-457200">
              <a:buFont typeface="Arial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92886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Álbum de Recesso da Primavera">
  <a:themeElements>
    <a:clrScheme name="Recesso da primavera">
      <a:dk1>
        <a:srgbClr val="5C452E"/>
      </a:dk1>
      <a:lt1>
        <a:sysClr val="window" lastClr="FFFFFF"/>
      </a:lt1>
      <a:dk2>
        <a:srgbClr val="000000"/>
      </a:dk2>
      <a:lt2>
        <a:srgbClr val="F6F2DE"/>
      </a:lt2>
      <a:accent1>
        <a:srgbClr val="FDC348"/>
      </a:accent1>
      <a:accent2>
        <a:srgbClr val="F48D1C"/>
      </a:accent2>
      <a:accent3>
        <a:srgbClr val="CC471E"/>
      </a:accent3>
      <a:accent4>
        <a:srgbClr val="5496C6"/>
      </a:accent4>
      <a:accent5>
        <a:srgbClr val="418770"/>
      </a:accent5>
      <a:accent6>
        <a:srgbClr val="94C777"/>
      </a:accent6>
      <a:hlink>
        <a:srgbClr val="CC471E"/>
      </a:hlink>
      <a:folHlink>
        <a:srgbClr val="938853"/>
      </a:folHlink>
    </a:clrScheme>
    <a:fontScheme name="Juice ITC - Segoe Script">
      <a:majorFont>
        <a:latin typeface="Juice ITC"/>
        <a:ea typeface=""/>
        <a:cs typeface=""/>
      </a:majorFont>
      <a:minorFont>
        <a:latin typeface="Segoe Scrip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  <a:miter lim="800000"/>
        </a:ln>
        <a:ln w="12700" cap="flat" cmpd="sng" algn="in">
          <a:solidFill>
            <a:schemeClr val="phClr"/>
          </a:solidFill>
          <a:prstDash val="solid"/>
          <a:miter lim="800000"/>
        </a:ln>
        <a:ln w="19050" cap="flat" cmpd="sng" algn="in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ringBreak_Album.potx" id="{ED072D2C-EA04-4CE0-8527-EC2299E53E8A}" vid="{FC50F543-12DA-4BDE-B8DE-CBF10AE35493}"/>
    </a:ext>
  </a:extLst>
</a:theme>
</file>

<file path=ppt/theme/theme2.xml><?xml version="1.0" encoding="utf-8"?>
<a:theme xmlns:a="http://schemas.openxmlformats.org/drawingml/2006/main" name="Office Theme">
  <a:themeElements>
    <a:clrScheme name="Spring Break">
      <a:dk1>
        <a:srgbClr val="5C452E"/>
      </a:dk1>
      <a:lt1>
        <a:sysClr val="window" lastClr="FFFFFF"/>
      </a:lt1>
      <a:dk2>
        <a:srgbClr val="000000"/>
      </a:dk2>
      <a:lt2>
        <a:srgbClr val="F6F2DE"/>
      </a:lt2>
      <a:accent1>
        <a:srgbClr val="FDC348"/>
      </a:accent1>
      <a:accent2>
        <a:srgbClr val="F48D1C"/>
      </a:accent2>
      <a:accent3>
        <a:srgbClr val="CC471E"/>
      </a:accent3>
      <a:accent4>
        <a:srgbClr val="5496C6"/>
      </a:accent4>
      <a:accent5>
        <a:srgbClr val="418770"/>
      </a:accent5>
      <a:accent6>
        <a:srgbClr val="94C777"/>
      </a:accent6>
      <a:hlink>
        <a:srgbClr val="CC471E"/>
      </a:hlink>
      <a:folHlink>
        <a:srgbClr val="938853"/>
      </a:folHlink>
    </a:clrScheme>
    <a:fontScheme name="Juice ITC - Segoe Script">
      <a:majorFont>
        <a:latin typeface="Juice ITC"/>
        <a:ea typeface=""/>
        <a:cs typeface=""/>
      </a:majorFont>
      <a:minorFont>
        <a:latin typeface="Segoe Scrip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  <a:miter lim="800000"/>
        </a:ln>
        <a:ln w="12700" cap="flat" cmpd="sng" algn="in">
          <a:solidFill>
            <a:schemeClr val="phClr"/>
          </a:solidFill>
          <a:prstDash val="solid"/>
          <a:miter lim="800000"/>
        </a:ln>
        <a:ln w="19050" cap="flat" cmpd="sng" algn="in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pring Break">
      <a:dk1>
        <a:srgbClr val="5C452E"/>
      </a:dk1>
      <a:lt1>
        <a:sysClr val="window" lastClr="FFFFFF"/>
      </a:lt1>
      <a:dk2>
        <a:srgbClr val="000000"/>
      </a:dk2>
      <a:lt2>
        <a:srgbClr val="F6F2DE"/>
      </a:lt2>
      <a:accent1>
        <a:srgbClr val="FDC348"/>
      </a:accent1>
      <a:accent2>
        <a:srgbClr val="F48D1C"/>
      </a:accent2>
      <a:accent3>
        <a:srgbClr val="CC471E"/>
      </a:accent3>
      <a:accent4>
        <a:srgbClr val="5496C6"/>
      </a:accent4>
      <a:accent5>
        <a:srgbClr val="418770"/>
      </a:accent5>
      <a:accent6>
        <a:srgbClr val="94C777"/>
      </a:accent6>
      <a:hlink>
        <a:srgbClr val="CC471E"/>
      </a:hlink>
      <a:folHlink>
        <a:srgbClr val="938853"/>
      </a:folHlink>
    </a:clrScheme>
    <a:fontScheme name="Juice ITC - Segoe Script">
      <a:majorFont>
        <a:latin typeface="Juice ITC"/>
        <a:ea typeface=""/>
        <a:cs typeface=""/>
      </a:majorFont>
      <a:minorFont>
        <a:latin typeface="Segoe Scrip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  <a:miter lim="800000"/>
        </a:ln>
        <a:ln w="12700" cap="flat" cmpd="sng" algn="in">
          <a:solidFill>
            <a:schemeClr val="phClr"/>
          </a:solidFill>
          <a:prstDash val="solid"/>
          <a:miter lim="800000"/>
        </a:ln>
        <a:ln w="19050" cap="flat" cmpd="sng" algn="in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5EA129-DE3E-4BBF-885F-3F25E0E0DA2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E569AFF-744C-4445-BB5A-39D1FE567A12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EAAB77-D29D-4A88-AB1A-0BF6150F83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Álbum de Recesso da Primavera</vt:lpstr>
      <vt:lpstr>Apresentação do PowerPoint</vt:lpstr>
      <vt:lpstr>Gerenciamento da integração do projeto</vt:lpstr>
      <vt:lpstr>Gerenciamento do escopo do projeto</vt:lpstr>
      <vt:lpstr>Gerenciamento do tempo projeto</vt:lpstr>
      <vt:lpstr>Gerenciamento dos custos dos projetos</vt:lpstr>
      <vt:lpstr>Gerenciamento de Qualidade</vt:lpstr>
      <vt:lpstr>Gerenciamento dos recursos humanos do projeto</vt:lpstr>
      <vt:lpstr>Gerenciamento das comunicações do projeto</vt:lpstr>
      <vt:lpstr>Gerenciamento das comunicações dos riscos</vt:lpstr>
      <vt:lpstr>Gerenciamento dAS PARTES INTERESSADAS DO PROJETO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dc:creator/>
  <cp:revision>142</cp:revision>
  <dcterms:created xsi:type="dcterms:W3CDTF">1601-01-01T00:00:00Z</dcterms:created>
  <dcterms:modified xsi:type="dcterms:W3CDTF">2018-09-03T14:54:30Z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</Properties>
</file>